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32" r:id="rId2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598" autoAdjust="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CCDA923-9CA4-460D-90E6-122463813C38}" type="datetimeFigureOut">
              <a:rPr lang="ja-JP" altLang="en-US" smtClean="0"/>
              <a:pPr/>
              <a:t>2021/4/7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1429AF1-7B5C-41B9-855A-AA6DF06099B7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0189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16296-10AD-4FE9-9111-E7059AE2EE05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64099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A69DB-6CBD-403C-A063-4495E9807C40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13193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1" y="463551"/>
            <a:ext cx="2588684" cy="57515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14400" y="463551"/>
            <a:ext cx="7569200" cy="57515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06B3D-12E0-4594-83E5-DDBEFD3A7F40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650707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1" y="463551"/>
            <a:ext cx="10361084" cy="14335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1A433-E843-4106-B7B8-B03695B66C2D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54294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1" y="463551"/>
            <a:ext cx="10361084" cy="14335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914401" y="1981201"/>
            <a:ext cx="10361084" cy="42338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57378-B98D-4E2A-84D9-48A622172CDA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58149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タイトル、テキスト、クリップ ア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1" y="463551"/>
            <a:ext cx="10361084" cy="14335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914401" y="1981201"/>
            <a:ext cx="5077884" cy="42338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クリップアート プレースホルダー 3"/>
          <p:cNvSpPr>
            <a:spLocks noGrp="1"/>
          </p:cNvSpPr>
          <p:nvPr>
            <p:ph type="clipArt" sz="half" idx="2"/>
          </p:nvPr>
        </p:nvSpPr>
        <p:spPr>
          <a:xfrm>
            <a:off x="6195484" y="1981201"/>
            <a:ext cx="5080000" cy="42338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671B7-8691-4F60-BFBE-4AA8F4CF2B4E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82531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59DD0-D953-4087-A0F2-FFF27D6AEF01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91453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A3A40-4E4D-48DC-B679-A3A83CA53088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12546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12C46-6CCB-4765-B7FB-2B1700E21839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63771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C422C-629B-4C71-B893-7739953C6169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52790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D9D74-7D40-4CAB-8502-4698A24464F3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82449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4F427-E3F5-41F8-BDF3-1AB6FDF2F02F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0022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78AD7-CFAA-4328-91F2-F099011B0128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11458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385F8-A57A-43CF-A522-10D861BD3630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48486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463551"/>
            <a:ext cx="10361084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ja-JP" altLang="en-GB"/>
              <a:t>2レベル目のアウトライン</a:t>
            </a:r>
          </a:p>
          <a:p>
            <a:pPr lvl="2"/>
            <a:r>
              <a:rPr lang="ja-JP" altLang="en-GB"/>
              <a:t>3レベル目のアウトライン</a:t>
            </a:r>
          </a:p>
          <a:p>
            <a:pPr lvl="3"/>
            <a:r>
              <a:rPr lang="ja-JP" altLang="en-GB"/>
              <a:t>4レベル目のアウトライン</a:t>
            </a:r>
          </a:p>
          <a:p>
            <a:pPr lvl="4"/>
            <a:r>
              <a:rPr lang="ja-JP" altLang="en-GB"/>
              <a:t>5レベル目のアウトライン</a:t>
            </a:r>
          </a:p>
          <a:p>
            <a:pPr lvl="4"/>
            <a:r>
              <a:rPr lang="ja-JP" altLang="en-GB"/>
              <a:t>6レベル目のアウトライン</a:t>
            </a:r>
          </a:p>
          <a:p>
            <a:pPr lvl="4"/>
            <a:r>
              <a:rPr lang="ja-JP" altLang="en-GB"/>
              <a:t>7レベル目のアウトライン</a:t>
            </a:r>
          </a:p>
          <a:p>
            <a:pPr lvl="4"/>
            <a:r>
              <a:rPr lang="ja-JP" altLang="en-GB"/>
              <a:t>8レベル目のアウトライン</a:t>
            </a:r>
          </a:p>
          <a:p>
            <a:pPr lvl="4"/>
            <a:r>
              <a:rPr lang="ja-JP" altLang="en-GB"/>
              <a:t>9レベル目のアウトライン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4401" y="6248401"/>
            <a:ext cx="253788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868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1"/>
            <a:ext cx="253788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1100D461-0303-4939-80C6-33F88E4AFF2B}" type="slidenum">
              <a:rPr lang="ja-JP" altLang="en-GB"/>
              <a:pPr>
                <a:defRPr/>
              </a:pPr>
              <a:t>‹#›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8414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F5501BC-B812-48F0-8BEF-6AC7FA0B13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873531"/>
              </p:ext>
            </p:extLst>
          </p:nvPr>
        </p:nvGraphicFramePr>
        <p:xfrm>
          <a:off x="451692" y="2005070"/>
          <a:ext cx="11149070" cy="45169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27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2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0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8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3648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①競合店名称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0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②ターゲット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0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③価格帯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1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④セールスポイント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2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</a:t>
                      </a: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さんにとって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魅力的に見えるところ</a:t>
                      </a:r>
                      <a:endParaRPr lang="ja-JP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92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⑥自分のサービスより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弱いと思うところ</a:t>
                      </a:r>
                      <a:endParaRPr lang="ja-JP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85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⑦どうすれば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</a:t>
                      </a: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さんに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自店舗を選んでもらえるか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考えてみる</a:t>
                      </a:r>
                      <a:endParaRPr lang="ja-JP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AB9E2C98-4E22-0F47-A586-6DBBDEA709F8}"/>
              </a:ext>
            </a:extLst>
          </p:cNvPr>
          <p:cNvSpPr txBox="1">
            <a:spLocks/>
          </p:cNvSpPr>
          <p:nvPr/>
        </p:nvSpPr>
        <p:spPr>
          <a:xfrm>
            <a:off x="803654" y="88771"/>
            <a:ext cx="8277733" cy="296819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l"/>
            <a:r>
              <a:rPr kumimoji="0" lang="en-US" altLang="ja-JP" sz="2400" b="1" kern="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STEP-04</a:t>
            </a:r>
            <a:r>
              <a:rPr kumimoji="0" lang="ja-JP" altLang="en-US" sz="2400" b="1" kern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：競合・ライバル可視化シート</a:t>
            </a:r>
            <a:endParaRPr kumimoji="1" lang="ja-JP" altLang="en-US" sz="2400" b="1" u="sng" kern="0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03C31C6-3FD8-6848-A6E6-F189B41D5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540763"/>
              </p:ext>
            </p:extLst>
          </p:nvPr>
        </p:nvGraphicFramePr>
        <p:xfrm>
          <a:off x="451692" y="649995"/>
          <a:ext cx="11149070" cy="9780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60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8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80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ペルソナ（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</a:t>
                      </a: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さん）が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サービスを選ぶ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基準とは？</a:t>
                      </a:r>
                      <a:endParaRPr lang="ja-JP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・価格帯：　　　　　　円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〜</a:t>
                      </a: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円前後　　　　　　　　　　　　　　・業務形態：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・商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圏：　　　　　　　　　　　　　　　　　　　　　　　　　　　　　　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・ターゲット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・その他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4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343" marR="5134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08558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34583</TotalTime>
  <Words>136</Words>
  <Application>Microsoft Macintosh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Kaku Gothic Std W8</vt:lpstr>
      <vt:lpstr>Meiryo UI</vt:lpstr>
      <vt:lpstr>ＭＳ Ｐゴシック</vt:lpstr>
      <vt:lpstr>Arial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</dc:creator>
  <cp:lastModifiedBy>野田 力</cp:lastModifiedBy>
  <cp:revision>83</cp:revision>
  <cp:lastPrinted>2021-04-07T05:45:15Z</cp:lastPrinted>
  <dcterms:created xsi:type="dcterms:W3CDTF">2018-06-23T07:37:40Z</dcterms:created>
  <dcterms:modified xsi:type="dcterms:W3CDTF">2021-04-07T05:45:25Z</dcterms:modified>
</cp:coreProperties>
</file>